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59" r:id="rId4"/>
    <p:sldId id="276" r:id="rId5"/>
    <p:sldId id="279" r:id="rId6"/>
    <p:sldId id="278" r:id="rId7"/>
    <p:sldId id="277" r:id="rId8"/>
    <p:sldId id="281" r:id="rId9"/>
    <p:sldId id="261" r:id="rId1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D694-89A9-416D-AADA-729AA675B34F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7F2F-559E-4B55-AE81-661BE8676AB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C326-61D9-4F35-80F7-B7357F150273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22EE-A8CA-42B4-8EEA-E1F05FAA422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6A85-543C-4752-ABDE-1D99A14FC25B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FCDF-1D40-4528-955B-4FF3E015625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0577-1237-43D6-8C02-ADE5FB9EFB37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A995-8E16-41A7-B27F-31DD5BE6ACB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058A-035E-4CCA-854C-0F1FD13CC0DF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260B-45C7-44A6-A5DB-73010C1B8D4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386D-CF49-41C9-8921-E5236F6CBF39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2D97-C0E2-4889-A8AA-ED26EC0744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A4EA-F251-474F-9D66-14345F11F573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2DDA-12A8-46BE-ACCB-37F97A47352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3726-C895-4575-9422-3A88680CC55B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75E5-B8CC-4F9B-99FD-411D17CBC4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FB19-FD02-4A37-9A15-523CEF400CAD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93A8-9D04-47A3-9242-7DDE0809EF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1BAB-1A3C-446B-AC1F-E0F7052AD652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CCC3-4D12-4C17-8EDB-2E18B3E0072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99C7-0E22-4926-B796-C0E082AF8842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CCB9-BB90-49FC-B886-22427B2BA3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EFDC23-67B2-4A6A-9645-6BABDF85515A}" type="datetimeFigureOut">
              <a:rPr lang="da-DK"/>
              <a:pPr>
                <a:defRPr/>
              </a:pPr>
              <a:t>13-12-2011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47E68-4D33-4818-AA40-E37F97C411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 err="1" smtClean="0"/>
              <a:t>Why</a:t>
            </a:r>
            <a:r>
              <a:rPr lang="da-DK" dirty="0" smtClean="0"/>
              <a:t> did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choose</a:t>
            </a:r>
            <a:r>
              <a:rPr lang="da-DK" dirty="0" smtClean="0"/>
              <a:t> ITQ in Denmark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>
                <a:solidFill>
                  <a:srgbClr val="FF0000"/>
                </a:solidFill>
              </a:rPr>
              <a:t>To </a:t>
            </a:r>
            <a:r>
              <a:rPr lang="da-DK" dirty="0" err="1" smtClean="0">
                <a:solidFill>
                  <a:srgbClr val="FF0000"/>
                </a:solidFill>
              </a:rPr>
              <a:t>solve</a:t>
            </a:r>
            <a:r>
              <a:rPr lang="da-DK" dirty="0" smtClean="0">
                <a:solidFill>
                  <a:srgbClr val="FF0000"/>
                </a:solidFill>
              </a:rPr>
              <a:t> the </a:t>
            </a:r>
            <a:r>
              <a:rPr lang="da-DK" dirty="0" err="1" smtClean="0">
                <a:solidFill>
                  <a:srgbClr val="FF0000"/>
                </a:solidFill>
              </a:rPr>
              <a:t>big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trawler´s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economic</a:t>
            </a:r>
            <a:r>
              <a:rPr lang="da-DK" dirty="0" smtClean="0">
                <a:solidFill>
                  <a:srgbClr val="FF0000"/>
                </a:solidFill>
              </a:rPr>
              <a:t> problems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>
                <a:solidFill>
                  <a:srgbClr val="FF0000"/>
                </a:solidFill>
              </a:rPr>
              <a:t>by </a:t>
            </a:r>
            <a:r>
              <a:rPr lang="da-DK" dirty="0" err="1" smtClean="0">
                <a:solidFill>
                  <a:srgbClr val="FF0000"/>
                </a:solidFill>
              </a:rPr>
              <a:t>creating</a:t>
            </a:r>
            <a:r>
              <a:rPr lang="da-DK" dirty="0" smtClean="0">
                <a:solidFill>
                  <a:srgbClr val="FF0000"/>
                </a:solidFill>
              </a:rPr>
              <a:t> a new </a:t>
            </a:r>
            <a:r>
              <a:rPr lang="da-DK" dirty="0" err="1" smtClean="0">
                <a:solidFill>
                  <a:srgbClr val="FF0000"/>
                </a:solidFill>
              </a:rPr>
              <a:t>mortgage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security</a:t>
            </a:r>
            <a:r>
              <a:rPr lang="da-DK" dirty="0" smtClean="0">
                <a:solidFill>
                  <a:srgbClr val="FF0000"/>
                </a:solidFill>
              </a:rPr>
              <a:t> for </a:t>
            </a:r>
            <a:r>
              <a:rPr lang="da-DK" dirty="0" err="1" smtClean="0">
                <a:solidFill>
                  <a:srgbClr val="FF0000"/>
                </a:solidFill>
              </a:rPr>
              <a:t>those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boat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owners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who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needed</a:t>
            </a:r>
            <a:r>
              <a:rPr lang="da-DK" dirty="0" smtClean="0">
                <a:solidFill>
                  <a:srgbClr val="FF0000"/>
                </a:solidFill>
              </a:rPr>
              <a:t> more </a:t>
            </a:r>
            <a:r>
              <a:rPr lang="da-DK" dirty="0" err="1" smtClean="0">
                <a:solidFill>
                  <a:srgbClr val="FF0000"/>
                </a:solidFill>
              </a:rPr>
              <a:t>quota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>
                <a:solidFill>
                  <a:srgbClr val="FF0000"/>
                </a:solidFill>
              </a:rPr>
              <a:t>to </a:t>
            </a:r>
            <a:r>
              <a:rPr lang="da-DK" dirty="0" err="1" smtClean="0">
                <a:solidFill>
                  <a:srgbClr val="FF0000"/>
                </a:solidFill>
              </a:rPr>
              <a:t>strengthen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their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investments</a:t>
            </a:r>
            <a:r>
              <a:rPr lang="da-DK" dirty="0" smtClean="0">
                <a:solidFill>
                  <a:srgbClr val="FF0000"/>
                </a:solidFill>
              </a:rPr>
              <a:t> in </a:t>
            </a:r>
            <a:r>
              <a:rPr lang="da-DK" dirty="0" err="1" smtClean="0">
                <a:solidFill>
                  <a:srgbClr val="FF0000"/>
                </a:solidFill>
              </a:rPr>
              <a:t>capital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demanding</a:t>
            </a:r>
            <a:r>
              <a:rPr lang="da-DK" dirty="0" smtClean="0">
                <a:solidFill>
                  <a:srgbClr val="FF0000"/>
                </a:solidFill>
              </a:rPr>
              <a:t> large </a:t>
            </a:r>
            <a:r>
              <a:rPr lang="da-DK" dirty="0" err="1" smtClean="0">
                <a:solidFill>
                  <a:srgbClr val="FF0000"/>
                </a:solidFill>
              </a:rPr>
              <a:t>scale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advantages</a:t>
            </a:r>
            <a:endParaRPr lang="da-DK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the succes: an irreversible proces </a:t>
            </a:r>
            <a:r>
              <a:rPr lang="da-DK" dirty="0" err="1" smtClean="0"/>
              <a:t>increasing</a:t>
            </a:r>
            <a:r>
              <a:rPr lang="da-DK" dirty="0" smtClean="0"/>
              <a:t> the </a:t>
            </a:r>
            <a:r>
              <a:rPr lang="da-DK" dirty="0" err="1" smtClean="0"/>
              <a:t>concentration</a:t>
            </a:r>
            <a:r>
              <a:rPr lang="da-DK" dirty="0" smtClean="0"/>
              <a:t> of </a:t>
            </a:r>
            <a:r>
              <a:rPr lang="da-DK" dirty="0" err="1" smtClean="0"/>
              <a:t>quotas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a </a:t>
            </a:r>
            <a:r>
              <a:rPr lang="da-DK" dirty="0" err="1" smtClean="0"/>
              <a:t>few</a:t>
            </a:r>
            <a:r>
              <a:rPr lang="da-DK" dirty="0" smtClean="0"/>
              <a:t> large trawlers and </a:t>
            </a:r>
            <a:r>
              <a:rPr lang="da-DK" dirty="0" err="1" smtClean="0"/>
              <a:t>purseseiners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4338" name="Picture 2" descr="D:\EU parlamentet\DK ko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0"/>
            <a:ext cx="7920037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lede 1" descr="IMG_22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EU parlamentet\ruth-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7416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Thorupstrand 2006\redningsøvelse\IMG_2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50" y="-33338"/>
            <a:ext cx="51943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Thorupstrand 2007\IMG_0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3363"/>
            <a:ext cx="883285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EU parlamentet\hm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0482" name="Picture 2" descr="D:\Portugal oktober 2011\IMG_7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312275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lede 1" descr="IMG_22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57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Kontortema</vt:lpstr>
      <vt:lpstr>Why did we choose ITQ in Denmark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Københavns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Institut for Arkæologi og Etnologi</dc:creator>
  <cp:lastModifiedBy>ochristensen</cp:lastModifiedBy>
  <cp:revision>13</cp:revision>
  <dcterms:created xsi:type="dcterms:W3CDTF">2011-11-29T07:13:52Z</dcterms:created>
  <dcterms:modified xsi:type="dcterms:W3CDTF">2011-12-13T08:22:16Z</dcterms:modified>
</cp:coreProperties>
</file>